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949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1040" y="168"/>
      </p:cViewPr>
      <p:guideLst>
        <p:guide orient="horz" pos="218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97" d="100"/>
          <a:sy n="97" d="100"/>
        </p:scale>
        <p:origin x="4328" y="20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F4D6DD-07E3-2A48-ADAF-74566FEB6568}" type="datetimeFigureOut">
              <a:rPr lang="en-US" smtClean="0"/>
              <a:t>3/31/19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0805F-EBCA-9B4B-A41C-16CB508262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828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0805F-EBCA-9B4B-A41C-16CB508262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0535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2922A-46CE-1342-AEEF-CDA3C7D92A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A37C4F-AF31-1445-8822-BD21C327A9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79CAE-E72C-CA43-8648-EE3D88C0A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03D9B-103A-994A-9EF4-2F81F44AC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EBF45-41E8-F649-B040-BF7AC17D5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975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D4425-A1FD-0242-97F3-542871A26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12AA39-72BD-7741-8171-C95B15226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353BA-7624-C140-B2D4-10C1DD472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81A25-5F1F-7548-8317-48B5E6FDB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640E9-C038-CC4A-A3C8-3BF097C5B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107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1693EB-C694-1D43-BE13-3A4FDE1482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2005C7-8CC5-EC4E-8500-62411633F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B6F69-5751-3E48-A038-FFF906E84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5DCF4-F2EA-6B4C-9B16-73015DCE1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E85E45-12BB-2743-B806-2543367A7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5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86E54-D435-1749-9C9B-8BD12F87D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631F7-69F7-E544-BCD6-D0D5F8631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CC982-2BE5-9A4B-A4CA-2E5FA5660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CE77E-8C5F-AB4E-A966-659967EFD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EB4F30-1BA7-3544-9815-8506DE10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136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6716E-4F80-BA4E-9577-D0268A044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EFB8D8-6BFB-1C4C-B47E-96454D868C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B9D91-F81C-BA4F-8F5D-C25C378EA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C29A17-7742-874F-A0DA-06E1FD515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E8CB9-8F56-5848-B793-B27F118AB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587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F6724-4BF6-C849-B7AD-2A3473334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D6239-AD53-8141-85E9-FD3EAA127D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A77D1F-975D-4945-921F-B96A88D40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C2EE76-98DF-E14E-A921-5363FF346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2DBA74-FFAA-024D-B722-49E4F5C82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E10345-C7B2-D841-95F5-B12012184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206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FBE8B-4964-7748-A06F-00850B494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BD760B-A76D-F04A-9948-1A65DACAF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DA0FE8-DE8E-9749-8CE7-1D4F41B76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BE6746-0F12-6846-B0DE-EBA305A696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99DDDB-EFBC-D147-A8CF-F75314F899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20220E-9D2C-4D40-BB6A-75FFBD4F6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E8367F-C5E2-4144-A63E-BA2983060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97D081-7968-E04A-963C-14B189476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66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74268-7113-604D-B546-45BDFCDB5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EFA6D7-C1FC-9A49-98B7-C22E0E528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70BB6E-D7F4-384C-9065-8D42C8C44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BB7696-DFE9-974B-86B1-58462AA7B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83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E2EE6B-1522-5D47-BF3C-64D88029A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80D67F-5E7B-134E-9762-2B7647059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A66D5-2760-AD4D-8024-616E4A574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29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70D17-7311-204B-84F2-95A682FC8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14937D-B6D2-544C-9214-44366B732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DF6187-8961-184A-BD34-C8CD47B6F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9BB1D0-DBA4-DD46-8907-A5B8BE6DF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295171-EC98-1045-8386-15A95343B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7BAF8A-DF29-1A44-A654-8B34CDE97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763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6F3C5-61AE-814E-BB9B-4B8BF3E0C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9B14A3-78E9-5440-9DAE-8C3B0DA6EB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8DCCC9-EBBA-3A45-AC44-B84004DF79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014C91-263A-904F-9C89-1450B99A3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8A5D02-5270-464D-AA96-D8E56A089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56F41-CA79-284E-B374-261FBB93A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16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4D61AE-A247-9F42-8B5F-56566B957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CE9BC-2ECF-1745-B1E4-2896D9B166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3C983-C1F6-1744-9AA9-04F98989B2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7F243-C2E5-8844-819E-36C897791FDC}" type="datetimeFigureOut">
              <a:rPr lang="en-US" smtClean="0"/>
              <a:t>3/31/19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ED0BF-3744-1140-A5D3-67D590C0C6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14B89-8012-744D-90E7-90FC1AE89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7DFA64-0C56-CD42-A869-7663A44417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89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796809" y="1166648"/>
            <a:ext cx="8598381" cy="461501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757" tIns="101600" rIns="18757" bIns="1016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Model Analysis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076637" y="3075751"/>
            <a:ext cx="1256714" cy="7826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757" tIns="101600" rIns="18757" bIns="1016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Computation Graph Generation</a:t>
            </a:r>
          </a:p>
        </p:txBody>
      </p:sp>
      <p:sp>
        <p:nvSpPr>
          <p:cNvPr id="17" name="Rectangle 16"/>
          <p:cNvSpPr/>
          <p:nvPr/>
        </p:nvSpPr>
        <p:spPr>
          <a:xfrm>
            <a:off x="4952908" y="4052105"/>
            <a:ext cx="2286184" cy="153848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757" tIns="101600" rIns="18757" bIns="1016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Model Comparison</a:t>
            </a:r>
          </a:p>
        </p:txBody>
      </p:sp>
      <p:cxnSp>
        <p:nvCxnSpPr>
          <p:cNvPr id="22" name="Straight Arrow Connector 21"/>
          <p:cNvCxnSpPr>
            <a:cxnSpLocks/>
            <a:stCxn id="16" idx="3"/>
            <a:endCxn id="46" idx="1"/>
          </p:cNvCxnSpPr>
          <p:nvPr/>
        </p:nvCxnSpPr>
        <p:spPr>
          <a:xfrm flipV="1">
            <a:off x="3333351" y="3467099"/>
            <a:ext cx="288799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 w="sm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olded Corner 43">
            <a:extLst>
              <a:ext uri="{FF2B5EF4-FFF2-40B4-BE49-F238E27FC236}">
                <a16:creationId xmlns:a16="http://schemas.microsoft.com/office/drawing/2014/main" id="{6992BF47-C6F2-8141-A94D-360B8399419A}"/>
              </a:ext>
            </a:extLst>
          </p:cNvPr>
          <p:cNvSpPr/>
          <p:nvPr/>
        </p:nvSpPr>
        <p:spPr>
          <a:xfrm>
            <a:off x="569489" y="3636055"/>
            <a:ext cx="804816" cy="913585"/>
          </a:xfrm>
          <a:prstGeom prst="foldedCorner">
            <a:avLst>
              <a:gd name="adj" fmla="val 26352"/>
            </a:avLst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sp>
        <p:nvSpPr>
          <p:cNvPr id="45" name="Folded Corner 44">
            <a:extLst>
              <a:ext uri="{FF2B5EF4-FFF2-40B4-BE49-F238E27FC236}">
                <a16:creationId xmlns:a16="http://schemas.microsoft.com/office/drawing/2014/main" id="{A3B7C45F-DFD5-B542-A64C-F3A7CA8C5A32}"/>
              </a:ext>
            </a:extLst>
          </p:cNvPr>
          <p:cNvSpPr/>
          <p:nvPr/>
        </p:nvSpPr>
        <p:spPr>
          <a:xfrm>
            <a:off x="569489" y="2278026"/>
            <a:ext cx="804816" cy="913585"/>
          </a:xfrm>
          <a:prstGeom prst="foldedCorner">
            <a:avLst>
              <a:gd name="adj" fmla="val 26352"/>
            </a:avLst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C7C5CA35-31ED-434B-94DF-400776D3584F}"/>
              </a:ext>
            </a:extLst>
          </p:cNvPr>
          <p:cNvCxnSpPr>
            <a:cxnSpLocks/>
            <a:stCxn id="45" idx="3"/>
            <a:endCxn id="16" idx="1"/>
          </p:cNvCxnSpPr>
          <p:nvPr/>
        </p:nvCxnSpPr>
        <p:spPr>
          <a:xfrm>
            <a:off x="1374305" y="2734819"/>
            <a:ext cx="702332" cy="732281"/>
          </a:xfrm>
          <a:prstGeom prst="curved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>
            <a:extLst>
              <a:ext uri="{FF2B5EF4-FFF2-40B4-BE49-F238E27FC236}">
                <a16:creationId xmlns:a16="http://schemas.microsoft.com/office/drawing/2014/main" id="{90141755-77C0-9A40-9A76-58A94AC064A8}"/>
              </a:ext>
            </a:extLst>
          </p:cNvPr>
          <p:cNvCxnSpPr>
            <a:cxnSpLocks/>
            <a:stCxn id="44" idx="3"/>
            <a:endCxn id="16" idx="1"/>
          </p:cNvCxnSpPr>
          <p:nvPr/>
        </p:nvCxnSpPr>
        <p:spPr>
          <a:xfrm flipV="1">
            <a:off x="1374305" y="3467100"/>
            <a:ext cx="702332" cy="625748"/>
          </a:xfrm>
          <a:prstGeom prst="curvedConnector3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A5E288AB-EBF6-F045-A4F5-F01FAE7C4099}"/>
              </a:ext>
            </a:extLst>
          </p:cNvPr>
          <p:cNvSpPr txBox="1"/>
          <p:nvPr/>
        </p:nvSpPr>
        <p:spPr>
          <a:xfrm>
            <a:off x="692812" y="1970249"/>
            <a:ext cx="558166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err="1"/>
              <a:t>GrFN</a:t>
            </a:r>
            <a:endParaRPr lang="en-US" sz="14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A1D6518-50D7-F745-8233-AC04FF1053FB}"/>
              </a:ext>
            </a:extLst>
          </p:cNvPr>
          <p:cNvSpPr/>
          <p:nvPr/>
        </p:nvSpPr>
        <p:spPr>
          <a:xfrm>
            <a:off x="3622150" y="2763498"/>
            <a:ext cx="1072055" cy="1407202"/>
          </a:xfrm>
          <a:prstGeom prst="rect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FA2158D-6C3E-E345-B446-9F1BAB020B8B}"/>
              </a:ext>
            </a:extLst>
          </p:cNvPr>
          <p:cNvSpPr txBox="1"/>
          <p:nvPr/>
        </p:nvSpPr>
        <p:spPr>
          <a:xfrm>
            <a:off x="554153" y="3361584"/>
            <a:ext cx="835485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/>
              <a:t>Lambdas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322C8C8-5FF3-2A49-BE28-FE10AAAB20D8}"/>
              </a:ext>
            </a:extLst>
          </p:cNvPr>
          <p:cNvSpPr txBox="1"/>
          <p:nvPr/>
        </p:nvSpPr>
        <p:spPr>
          <a:xfrm>
            <a:off x="3754862" y="2455720"/>
            <a:ext cx="806632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 err="1"/>
              <a:t>GrFN</a:t>
            </a:r>
            <a:r>
              <a:rPr lang="en-US" sz="1400" dirty="0"/>
              <a:t> CG</a:t>
            </a:r>
          </a:p>
        </p:txBody>
      </p:sp>
      <p:cxnSp>
        <p:nvCxnSpPr>
          <p:cNvPr id="59" name="Curved Connector 58">
            <a:extLst>
              <a:ext uri="{FF2B5EF4-FFF2-40B4-BE49-F238E27FC236}">
                <a16:creationId xmlns:a16="http://schemas.microsoft.com/office/drawing/2014/main" id="{FEB8A8AD-DFA2-5C45-9A97-72D4F2A9F203}"/>
              </a:ext>
            </a:extLst>
          </p:cNvPr>
          <p:cNvCxnSpPr>
            <a:cxnSpLocks/>
            <a:stCxn id="46" idx="2"/>
            <a:endCxn id="88" idx="1"/>
          </p:cNvCxnSpPr>
          <p:nvPr/>
        </p:nvCxnSpPr>
        <p:spPr>
          <a:xfrm rot="16200000" flipH="1">
            <a:off x="4210118" y="4118759"/>
            <a:ext cx="861432" cy="965313"/>
          </a:xfrm>
          <a:prstGeom prst="curvedConnector2">
            <a:avLst/>
          </a:prstGeom>
          <a:ln w="1905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20F6793A-A771-F549-AB9D-9654FEDA2F17}"/>
              </a:ext>
            </a:extLst>
          </p:cNvPr>
          <p:cNvCxnSpPr>
            <a:cxnSpLocks/>
            <a:stCxn id="68" idx="3"/>
            <a:endCxn id="35" idx="2"/>
          </p:cNvCxnSpPr>
          <p:nvPr/>
        </p:nvCxnSpPr>
        <p:spPr>
          <a:xfrm flipV="1">
            <a:off x="7121831" y="3829748"/>
            <a:ext cx="483401" cy="1208194"/>
          </a:xfrm>
          <a:prstGeom prst="curvedConnector2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8" name="Rectangle 87">
            <a:extLst>
              <a:ext uri="{FF2B5EF4-FFF2-40B4-BE49-F238E27FC236}">
                <a16:creationId xmlns:a16="http://schemas.microsoft.com/office/drawing/2014/main" id="{AC7A5A6E-37E0-6B4A-8F57-BEECA3353B46}"/>
              </a:ext>
            </a:extLst>
          </p:cNvPr>
          <p:cNvSpPr/>
          <p:nvPr/>
        </p:nvSpPr>
        <p:spPr>
          <a:xfrm>
            <a:off x="5123491" y="4640783"/>
            <a:ext cx="881519" cy="782697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757" tIns="101600" rIns="18757" bIns="1016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FIB Generation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3C975D8F-FEFC-CF4B-903F-758873ACC4A9}"/>
              </a:ext>
            </a:extLst>
          </p:cNvPr>
          <p:cNvSpPr/>
          <p:nvPr/>
        </p:nvSpPr>
        <p:spPr>
          <a:xfrm>
            <a:off x="6302024" y="4585907"/>
            <a:ext cx="819807" cy="904070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288B5E78-ED05-C045-978B-53B18C51AFFE}"/>
              </a:ext>
            </a:extLst>
          </p:cNvPr>
          <p:cNvSpPr/>
          <p:nvPr/>
        </p:nvSpPr>
        <p:spPr>
          <a:xfrm>
            <a:off x="544821" y="4748781"/>
            <a:ext cx="804817" cy="1262273"/>
          </a:xfrm>
          <a:prstGeom prst="rect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17467" r="-15738" b="-11482"/>
            </a:stretch>
          </a:blip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Curved Connector 94">
            <a:extLst>
              <a:ext uri="{FF2B5EF4-FFF2-40B4-BE49-F238E27FC236}">
                <a16:creationId xmlns:a16="http://schemas.microsoft.com/office/drawing/2014/main" id="{3D7A4371-11C5-E346-AA5E-C2E101E3CABE}"/>
              </a:ext>
            </a:extLst>
          </p:cNvPr>
          <p:cNvCxnSpPr>
            <a:cxnSpLocks/>
            <a:stCxn id="90" idx="3"/>
            <a:endCxn id="88" idx="1"/>
          </p:cNvCxnSpPr>
          <p:nvPr/>
        </p:nvCxnSpPr>
        <p:spPr>
          <a:xfrm flipV="1">
            <a:off x="1349638" y="5032132"/>
            <a:ext cx="3773853" cy="347786"/>
          </a:xfrm>
          <a:prstGeom prst="curvedConnector3">
            <a:avLst>
              <a:gd name="adj1" fmla="val 50000"/>
            </a:avLst>
          </a:prstGeom>
          <a:ln w="1905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07C2A123-0463-FA40-B3E2-8ED4430427A1}"/>
              </a:ext>
            </a:extLst>
          </p:cNvPr>
          <p:cNvCxnSpPr>
            <a:cxnSpLocks/>
            <a:stCxn id="88" idx="3"/>
            <a:endCxn id="68" idx="1"/>
          </p:cNvCxnSpPr>
          <p:nvPr/>
        </p:nvCxnSpPr>
        <p:spPr>
          <a:xfrm>
            <a:off x="6005010" y="5032132"/>
            <a:ext cx="297014" cy="58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7" name="TextBox 116">
            <a:extLst>
              <a:ext uri="{FF2B5EF4-FFF2-40B4-BE49-F238E27FC236}">
                <a16:creationId xmlns:a16="http://schemas.microsoft.com/office/drawing/2014/main" id="{D41F18CB-8493-8A47-917F-339A8EA93D33}"/>
              </a:ext>
            </a:extLst>
          </p:cNvPr>
          <p:cNvSpPr txBox="1"/>
          <p:nvPr/>
        </p:nvSpPr>
        <p:spPr>
          <a:xfrm>
            <a:off x="477389" y="5970451"/>
            <a:ext cx="939680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/>
              <a:t>Additional</a:t>
            </a:r>
          </a:p>
          <a:p>
            <a:pPr algn="ctr"/>
            <a:r>
              <a:rPr lang="en-US" sz="1400" dirty="0" err="1"/>
              <a:t>GrFN</a:t>
            </a:r>
            <a:r>
              <a:rPr lang="en-US" sz="1400" dirty="0"/>
              <a:t> CG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88EBC1E0-A04E-FC47-ACFC-9C225EECE65D}"/>
              </a:ext>
            </a:extLst>
          </p:cNvPr>
          <p:cNvSpPr txBox="1"/>
          <p:nvPr/>
        </p:nvSpPr>
        <p:spPr>
          <a:xfrm>
            <a:off x="6507385" y="4328486"/>
            <a:ext cx="409086" cy="3077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1400" dirty="0"/>
              <a:t>FIB</a:t>
            </a:r>
          </a:p>
        </p:txBody>
      </p:sp>
      <p:sp>
        <p:nvSpPr>
          <p:cNvPr id="126" name="Rounded Rectangle 125">
            <a:extLst>
              <a:ext uri="{FF2B5EF4-FFF2-40B4-BE49-F238E27FC236}">
                <a16:creationId xmlns:a16="http://schemas.microsoft.com/office/drawing/2014/main" id="{CFBDDD49-4EBE-5646-A91B-DD83CA571314}"/>
              </a:ext>
            </a:extLst>
          </p:cNvPr>
          <p:cNvSpPr/>
          <p:nvPr/>
        </p:nvSpPr>
        <p:spPr>
          <a:xfrm>
            <a:off x="8805649" y="3997654"/>
            <a:ext cx="1034811" cy="927330"/>
          </a:xfrm>
          <a:prstGeom prst="roundRect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DD37364A-A6BE-D942-B6CE-A35A8F967131}"/>
              </a:ext>
            </a:extLst>
          </p:cNvPr>
          <p:cNvSpPr txBox="1"/>
          <p:nvPr/>
        </p:nvSpPr>
        <p:spPr>
          <a:xfrm>
            <a:off x="8857220" y="4911370"/>
            <a:ext cx="93166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/>
              <a:t>Sensitivity</a:t>
            </a:r>
          </a:p>
          <a:p>
            <a:pPr algn="ctr"/>
            <a:r>
              <a:rPr lang="en-US" sz="1400" dirty="0"/>
              <a:t>Indices</a:t>
            </a:r>
          </a:p>
        </p:txBody>
      </p:sp>
      <p:sp>
        <p:nvSpPr>
          <p:cNvPr id="161" name="Snip Single Corner Rectangle 160">
            <a:extLst>
              <a:ext uri="{FF2B5EF4-FFF2-40B4-BE49-F238E27FC236}">
                <a16:creationId xmlns:a16="http://schemas.microsoft.com/office/drawing/2014/main" id="{AE32F27B-C645-3A48-BE7A-F9A18BB363F5}"/>
              </a:ext>
            </a:extLst>
          </p:cNvPr>
          <p:cNvSpPr/>
          <p:nvPr/>
        </p:nvSpPr>
        <p:spPr>
          <a:xfrm>
            <a:off x="8745455" y="1883866"/>
            <a:ext cx="1155197" cy="1145627"/>
          </a:xfrm>
          <a:prstGeom prst="snip1Rect">
            <a:avLst/>
          </a:prstGeom>
          <a:blipFill dpi="0"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9C69C265-075C-254F-B772-544EF461FC56}"/>
              </a:ext>
            </a:extLst>
          </p:cNvPr>
          <p:cNvSpPr txBox="1"/>
          <p:nvPr/>
        </p:nvSpPr>
        <p:spPr>
          <a:xfrm>
            <a:off x="8805649" y="1417978"/>
            <a:ext cx="931665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400" dirty="0"/>
              <a:t>Sensitivity</a:t>
            </a:r>
          </a:p>
          <a:p>
            <a:pPr algn="ctr"/>
            <a:r>
              <a:rPr lang="en-US" sz="1400" dirty="0"/>
              <a:t>Surface</a:t>
            </a:r>
          </a:p>
        </p:txBody>
      </p:sp>
      <p:cxnSp>
        <p:nvCxnSpPr>
          <p:cNvPr id="163" name="Curved Connector 162">
            <a:extLst>
              <a:ext uri="{FF2B5EF4-FFF2-40B4-BE49-F238E27FC236}">
                <a16:creationId xmlns:a16="http://schemas.microsoft.com/office/drawing/2014/main" id="{030AE8AB-2254-5342-8E72-010EF7A13D95}"/>
              </a:ext>
            </a:extLst>
          </p:cNvPr>
          <p:cNvCxnSpPr>
            <a:cxnSpLocks/>
            <a:stCxn id="46" idx="3"/>
            <a:endCxn id="161" idx="2"/>
          </p:cNvCxnSpPr>
          <p:nvPr/>
        </p:nvCxnSpPr>
        <p:spPr>
          <a:xfrm flipV="1">
            <a:off x="4694205" y="2456680"/>
            <a:ext cx="4051250" cy="1010419"/>
          </a:xfrm>
          <a:prstGeom prst="curvedConnector3">
            <a:avLst>
              <a:gd name="adj1" fmla="val 40660"/>
            </a:avLst>
          </a:prstGeom>
          <a:ln w="1905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DD3E7DBD-E2F1-9B4E-B15A-292C973928A5}"/>
              </a:ext>
            </a:extLst>
          </p:cNvPr>
          <p:cNvCxnSpPr>
            <a:cxnSpLocks/>
            <a:stCxn id="126" idx="0"/>
            <a:endCxn id="161" idx="1"/>
          </p:cNvCxnSpPr>
          <p:nvPr/>
        </p:nvCxnSpPr>
        <p:spPr>
          <a:xfrm flipH="1" flipV="1">
            <a:off x="9323054" y="3029493"/>
            <a:ext cx="1" cy="968161"/>
          </a:xfrm>
          <a:prstGeom prst="straightConnector1">
            <a:avLst/>
          </a:prstGeom>
          <a:ln w="19050">
            <a:prstDash val="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1" name="Folded Corner 190">
            <a:extLst>
              <a:ext uri="{FF2B5EF4-FFF2-40B4-BE49-F238E27FC236}">
                <a16:creationId xmlns:a16="http://schemas.microsoft.com/office/drawing/2014/main" id="{ED557EF6-2780-8941-936E-7CCDD5897004}"/>
              </a:ext>
            </a:extLst>
          </p:cNvPr>
          <p:cNvSpPr/>
          <p:nvPr/>
        </p:nvSpPr>
        <p:spPr>
          <a:xfrm>
            <a:off x="10718671" y="2964950"/>
            <a:ext cx="817949" cy="1008968"/>
          </a:xfrm>
          <a:prstGeom prst="foldedCorner">
            <a:avLst>
              <a:gd name="adj" fmla="val 25662"/>
            </a:avLst>
          </a:prstGeom>
          <a:solidFill>
            <a:schemeClr val="bg1">
              <a:lumMod val="8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Model Report</a:t>
            </a:r>
          </a:p>
        </p:txBody>
      </p:sp>
      <p:cxnSp>
        <p:nvCxnSpPr>
          <p:cNvPr id="193" name="Curved Connector 192">
            <a:extLst>
              <a:ext uri="{FF2B5EF4-FFF2-40B4-BE49-F238E27FC236}">
                <a16:creationId xmlns:a16="http://schemas.microsoft.com/office/drawing/2014/main" id="{F431CCC9-0608-F645-8BAD-5E6BFAD74B72}"/>
              </a:ext>
            </a:extLst>
          </p:cNvPr>
          <p:cNvCxnSpPr>
            <a:cxnSpLocks/>
            <a:stCxn id="161" idx="0"/>
            <a:endCxn id="191" idx="1"/>
          </p:cNvCxnSpPr>
          <p:nvPr/>
        </p:nvCxnSpPr>
        <p:spPr>
          <a:xfrm>
            <a:off x="9900652" y="2456680"/>
            <a:ext cx="818019" cy="1012754"/>
          </a:xfrm>
          <a:prstGeom prst="curvedConnector3">
            <a:avLst/>
          </a:prstGeom>
          <a:ln w="19050">
            <a:prstDash val="solid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4" name="Curved Connector 193">
            <a:extLst>
              <a:ext uri="{FF2B5EF4-FFF2-40B4-BE49-F238E27FC236}">
                <a16:creationId xmlns:a16="http://schemas.microsoft.com/office/drawing/2014/main" id="{0428ECFF-5545-BF44-BEF0-9AFEA4B3D775}"/>
              </a:ext>
            </a:extLst>
          </p:cNvPr>
          <p:cNvCxnSpPr>
            <a:cxnSpLocks/>
            <a:stCxn id="126" idx="3"/>
            <a:endCxn id="191" idx="1"/>
          </p:cNvCxnSpPr>
          <p:nvPr/>
        </p:nvCxnSpPr>
        <p:spPr>
          <a:xfrm flipV="1">
            <a:off x="9840460" y="3469434"/>
            <a:ext cx="878211" cy="991885"/>
          </a:xfrm>
          <a:prstGeom prst="curved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4" name="Straight Arrow Connector 343">
            <a:extLst>
              <a:ext uri="{FF2B5EF4-FFF2-40B4-BE49-F238E27FC236}">
                <a16:creationId xmlns:a16="http://schemas.microsoft.com/office/drawing/2014/main" id="{17F1B5DB-ED38-9540-9DE4-B0E3A2A5ECC7}"/>
              </a:ext>
            </a:extLst>
          </p:cNvPr>
          <p:cNvCxnSpPr>
            <a:cxnSpLocks/>
            <a:stCxn id="46" idx="3"/>
            <a:endCxn id="35" idx="1"/>
          </p:cNvCxnSpPr>
          <p:nvPr/>
        </p:nvCxnSpPr>
        <p:spPr>
          <a:xfrm flipV="1">
            <a:off x="4694205" y="3438400"/>
            <a:ext cx="2215994" cy="2869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9" name="Curved Connector 358">
            <a:extLst>
              <a:ext uri="{FF2B5EF4-FFF2-40B4-BE49-F238E27FC236}">
                <a16:creationId xmlns:a16="http://schemas.microsoft.com/office/drawing/2014/main" id="{CB2BE958-8F0A-FF49-9C2B-BC3B44ADA1C7}"/>
              </a:ext>
            </a:extLst>
          </p:cNvPr>
          <p:cNvCxnSpPr>
            <a:cxnSpLocks/>
            <a:stCxn id="35" idx="3"/>
            <a:endCxn id="126" idx="1"/>
          </p:cNvCxnSpPr>
          <p:nvPr/>
        </p:nvCxnSpPr>
        <p:spPr>
          <a:xfrm>
            <a:off x="8300265" y="3438400"/>
            <a:ext cx="505384" cy="1022919"/>
          </a:xfrm>
          <a:prstGeom prst="curvedConnector3">
            <a:avLst>
              <a:gd name="adj1" fmla="val 50000"/>
            </a:avLst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873BE91C-6EEE-3F4A-B498-3A145BF28A98}"/>
              </a:ext>
            </a:extLst>
          </p:cNvPr>
          <p:cNvSpPr/>
          <p:nvPr/>
        </p:nvSpPr>
        <p:spPr>
          <a:xfrm>
            <a:off x="6910199" y="3047051"/>
            <a:ext cx="1390066" cy="782697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" tIns="49530" rIns="9144" bIns="495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Sensitivity Analysis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(SALib)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EF93667-0689-7240-B5D5-9983CC412CFA}"/>
              </a:ext>
            </a:extLst>
          </p:cNvPr>
          <p:cNvSpPr/>
          <p:nvPr/>
        </p:nvSpPr>
        <p:spPr>
          <a:xfrm>
            <a:off x="7121831" y="6043524"/>
            <a:ext cx="664786" cy="408055"/>
          </a:xfrm>
          <a:prstGeom prst="rect">
            <a:avLst/>
          </a:prstGeom>
          <a:pattFill prst="ltUpDiag">
            <a:fgClr>
              <a:schemeClr val="accent1">
                <a:lumMod val="40000"/>
                <a:lumOff val="60000"/>
              </a:schemeClr>
            </a:fgClr>
            <a:bgClr>
              <a:schemeClr val="bg1"/>
            </a:bgClr>
          </a:patt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757" tIns="101600" rIns="18757" bIns="1016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ts val="1846"/>
              </a:lnSpc>
            </a:pPr>
            <a:endParaRPr lang="en-US" sz="1744" dirty="0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803FD9B-3C6B-AE49-9E99-F19947DAEAB8}"/>
              </a:ext>
            </a:extLst>
          </p:cNvPr>
          <p:cNvSpPr txBox="1"/>
          <p:nvPr/>
        </p:nvSpPr>
        <p:spPr>
          <a:xfrm>
            <a:off x="7712276" y="6043524"/>
            <a:ext cx="1977273" cy="3290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38" dirty="0"/>
              <a:t>:  Third-party software</a:t>
            </a:r>
          </a:p>
        </p:txBody>
      </p:sp>
    </p:spTree>
    <p:extLst>
      <p:ext uri="{BB962C8B-B14F-4D97-AF65-F5344CB8AC3E}">
        <p14:creationId xmlns:p14="http://schemas.microsoft.com/office/powerpoint/2010/main" val="34774428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32</Words>
  <Application>Microsoft Macintosh PowerPoint</Application>
  <PresentationFormat>Widescreen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Hein, Paul Douglas - (pauldhein)</dc:creator>
  <cp:lastModifiedBy>Hein, Paul Douglas - (pauldhein)</cp:lastModifiedBy>
  <cp:revision>22</cp:revision>
  <cp:lastPrinted>2019-03-31T20:44:54Z</cp:lastPrinted>
  <dcterms:created xsi:type="dcterms:W3CDTF">2019-03-31T16:21:49Z</dcterms:created>
  <dcterms:modified xsi:type="dcterms:W3CDTF">2019-03-31T20:45:01Z</dcterms:modified>
</cp:coreProperties>
</file>

<file path=docProps/thumbnail.jpeg>
</file>